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8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2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Brush Script MT" panose="03060802040406070304" pitchFamily="66" charset="0"/>
      <p:italic r:id="rId32"/>
    </p:embeddedFont>
    <p:embeddedFont>
      <p:font typeface="Franklin Gothic" panose="020B0604020202020204" charset="0"/>
      <p:bold r:id="rId33"/>
    </p:embeddedFont>
    <p:embeddedFont>
      <p:font typeface="Verdana" panose="020B0604030504040204" pitchFamily="34" charset="0"/>
      <p:regular r:id="rId34"/>
      <p:bold r:id="rId35"/>
      <p:italic r:id="rId36"/>
      <p:boldItalic r:id="rId37"/>
    </p:embeddedFont>
    <p:embeddedFont>
      <p:font typeface="Lobster" panose="020B060402020202020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hegmIKz1VsO64xoJd87SdJZ6bf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7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customschemas.google.com/relationships/presentationmetadata" Target="meta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073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9493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PH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72.jpg"/><Relationship Id="rId7" Type="http://schemas.openxmlformats.org/officeDocument/2006/relationships/image" Target="../media/image7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7" Type="http://schemas.openxmlformats.org/officeDocument/2006/relationships/image" Target="../media/image8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7" Type="http://schemas.openxmlformats.org/officeDocument/2006/relationships/image" Target="../media/image9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7" Type="http://schemas.openxmlformats.org/officeDocument/2006/relationships/image" Target="../media/image9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7" Type="http://schemas.openxmlformats.org/officeDocument/2006/relationships/image" Target="../media/image10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3" Type="http://schemas.openxmlformats.org/officeDocument/2006/relationships/image" Target="../media/image101.jpg"/><Relationship Id="rId7" Type="http://schemas.openxmlformats.org/officeDocument/2006/relationships/image" Target="../media/image10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g"/><Relationship Id="rId5" Type="http://schemas.openxmlformats.org/officeDocument/2006/relationships/image" Target="../media/image103.jpg"/><Relationship Id="rId10" Type="http://schemas.openxmlformats.org/officeDocument/2006/relationships/image" Target="../media/image108.jpg"/><Relationship Id="rId4" Type="http://schemas.openxmlformats.org/officeDocument/2006/relationships/image" Target="../media/image102.jpg"/><Relationship Id="rId9" Type="http://schemas.openxmlformats.org/officeDocument/2006/relationships/image" Target="../media/image10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g"/><Relationship Id="rId13" Type="http://schemas.openxmlformats.org/officeDocument/2006/relationships/image" Target="../media/image119.jpg"/><Relationship Id="rId18" Type="http://schemas.openxmlformats.org/officeDocument/2006/relationships/image" Target="../media/image124.jpg"/><Relationship Id="rId26" Type="http://schemas.openxmlformats.org/officeDocument/2006/relationships/image" Target="../media/image132.jpg"/><Relationship Id="rId3" Type="http://schemas.openxmlformats.org/officeDocument/2006/relationships/image" Target="../media/image109.jpg"/><Relationship Id="rId21" Type="http://schemas.openxmlformats.org/officeDocument/2006/relationships/image" Target="../media/image127.jpg"/><Relationship Id="rId7" Type="http://schemas.openxmlformats.org/officeDocument/2006/relationships/image" Target="../media/image113.jpg"/><Relationship Id="rId12" Type="http://schemas.openxmlformats.org/officeDocument/2006/relationships/image" Target="../media/image118.jpg"/><Relationship Id="rId17" Type="http://schemas.openxmlformats.org/officeDocument/2006/relationships/image" Target="../media/image123.jpg"/><Relationship Id="rId25" Type="http://schemas.openxmlformats.org/officeDocument/2006/relationships/image" Target="../media/image131.jp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22.jpg"/><Relationship Id="rId20" Type="http://schemas.openxmlformats.org/officeDocument/2006/relationships/image" Target="../media/image126.jpg"/><Relationship Id="rId29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g"/><Relationship Id="rId11" Type="http://schemas.openxmlformats.org/officeDocument/2006/relationships/image" Target="../media/image117.jpg"/><Relationship Id="rId24" Type="http://schemas.openxmlformats.org/officeDocument/2006/relationships/image" Target="../media/image130.jpg"/><Relationship Id="rId5" Type="http://schemas.openxmlformats.org/officeDocument/2006/relationships/image" Target="../media/image111.jpg"/><Relationship Id="rId15" Type="http://schemas.openxmlformats.org/officeDocument/2006/relationships/image" Target="../media/image121.jpg"/><Relationship Id="rId23" Type="http://schemas.openxmlformats.org/officeDocument/2006/relationships/image" Target="../media/image129.jpg"/><Relationship Id="rId28" Type="http://schemas.openxmlformats.org/officeDocument/2006/relationships/image" Target="../media/image134.jpg"/><Relationship Id="rId10" Type="http://schemas.openxmlformats.org/officeDocument/2006/relationships/image" Target="../media/image116.jpg"/><Relationship Id="rId19" Type="http://schemas.openxmlformats.org/officeDocument/2006/relationships/image" Target="../media/image125.jpg"/><Relationship Id="rId4" Type="http://schemas.openxmlformats.org/officeDocument/2006/relationships/image" Target="../media/image110.jpg"/><Relationship Id="rId9" Type="http://schemas.openxmlformats.org/officeDocument/2006/relationships/image" Target="../media/image115.jpg"/><Relationship Id="rId14" Type="http://schemas.openxmlformats.org/officeDocument/2006/relationships/image" Target="../media/image120.jpg"/><Relationship Id="rId22" Type="http://schemas.openxmlformats.org/officeDocument/2006/relationships/image" Target="../media/image128.jpg"/><Relationship Id="rId27" Type="http://schemas.openxmlformats.org/officeDocument/2006/relationships/image" Target="../media/image1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4" name="Google Shape;84;p1"/>
          <p:cNvSpPr txBox="1">
            <a:spLocks noGrp="1"/>
          </p:cNvSpPr>
          <p:nvPr>
            <p:ph type="title"/>
          </p:nvPr>
        </p:nvSpPr>
        <p:spPr>
          <a:xfrm>
            <a:off x="3045368" y="1750700"/>
            <a:ext cx="6105194" cy="2031055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ctr"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ts val="4400"/>
            </a:pPr>
            <a:r>
              <a:rPr lang="en-US" sz="4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WELCOME TO</a:t>
            </a:r>
            <a:br>
              <a:rPr lang="en-US" sz="4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FCAP PHILIPPINES</a:t>
            </a:r>
          </a:p>
        </p:txBody>
      </p:sp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23C666C0-17E7-4BFC-9E18-61D99DBA09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5368" y="4074718"/>
            <a:ext cx="6105194" cy="68207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fontScale="92500" lnSpcReduction="10000"/>
          </a:bodyPr>
          <a:lstStyle/>
          <a:p>
            <a:pPr marL="0" lvl="0" indent="0" algn="ctr"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4000" kern="1200" dirty="0">
                <a:solidFill>
                  <a:schemeClr val="bg1"/>
                </a:solidFill>
                <a:latin typeface="Lobster" panose="020B0604020202020204" charset="0"/>
                <a:ea typeface="+mn-ea"/>
                <a:cs typeface="+mn-cs"/>
                <a:sym typeface="Lobster"/>
              </a:rPr>
              <a:t>FCAP Philippines in Summary</a:t>
            </a:r>
          </a:p>
        </p:txBody>
      </p:sp>
      <p:pic>
        <p:nvPicPr>
          <p:cNvPr id="2" name="SEND ME OUT FCAP">
            <a:hlinkClick r:id="" action="ppaction://media"/>
            <a:extLst>
              <a:ext uri="{FF2B5EF4-FFF2-40B4-BE49-F238E27FC236}">
                <a16:creationId xmlns:a16="http://schemas.microsoft.com/office/drawing/2014/main" id="{9D8EB4D1-4390-4587-ACD8-A92A87557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9506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84" y="24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1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9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42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4" grpId="0"/>
      <p:bldP spid="6" grpId="0" build="p"/>
      <p:bldP spid="6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"/>
          <p:cNvSpPr txBox="1"/>
          <p:nvPr/>
        </p:nvSpPr>
        <p:spPr>
          <a:xfrm>
            <a:off x="0" y="216276"/>
            <a:ext cx="12192000" cy="914400"/>
          </a:xfrm>
          <a:prstGeom prst="rect">
            <a:avLst/>
          </a:prstGeom>
          <a:solidFill>
            <a:srgbClr val="7F6000"/>
          </a:solidFill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PH" sz="44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FCAP OUTING @ VILLA ESCUDERO </a:t>
            </a:r>
            <a:r>
              <a:rPr lang="en-PH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2017</a:t>
            </a:r>
            <a:endParaRPr lang="en-PH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6" name="Google Shape;17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60106" y="4037644"/>
            <a:ext cx="3657600" cy="274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7" name="Google Shape;177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1615" y="4037644"/>
            <a:ext cx="3657600" cy="274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8" name="Google Shape;178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4295" y="1198028"/>
            <a:ext cx="3657600" cy="274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9" name="Google Shape;179;p10" descr="A group of people posing for a phot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4295" y="4007107"/>
            <a:ext cx="3657600" cy="274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0" name="Google Shape;180;p10" descr="A picture containing ground, outdoor, bovin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91615" y="1198029"/>
            <a:ext cx="3657600" cy="274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1" name="Google Shape;181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60106" y="1198029"/>
            <a:ext cx="3657600" cy="274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 txBox="1"/>
          <p:nvPr/>
        </p:nvSpPr>
        <p:spPr>
          <a:xfrm>
            <a:off x="0" y="83300"/>
            <a:ext cx="12192000" cy="10473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9"/>
              <a:buFont typeface="Calibri"/>
              <a:buNone/>
            </a:pPr>
            <a:r>
              <a:rPr lang="en-US" sz="28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RETREAT, MISSION &amp; 18TH YEAR ANNIVERSARY WITH GLAD TIDINGS &amp; KAKAWAN CHURCH CONGREGATIONS @ ROSARIO, BATANGAS SEPTEMBER 22-23, 2018</a:t>
            </a:r>
            <a:endParaRPr lang="en-US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7" name="Google Shape;18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7200" y="4239976"/>
            <a:ext cx="3657600" cy="20557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88" name="Google Shape;18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3520" y="4236590"/>
            <a:ext cx="3657600" cy="205909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89" name="Google Shape;189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09904" y="4236589"/>
            <a:ext cx="3657600" cy="205909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90" name="Google Shape;190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68561" y="1276252"/>
            <a:ext cx="4572000" cy="2569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1" name="Google Shape;191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63979" y="1276252"/>
            <a:ext cx="4572000" cy="2569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2" descr="A group of people in a roo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20013" b="2932"/>
          <a:stretch/>
        </p:blipFill>
        <p:spPr>
          <a:xfrm>
            <a:off x="1243428" y="1265569"/>
            <a:ext cx="4412550" cy="2548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8" name="Google Shape;198;p12"/>
          <p:cNvPicPr preferRelativeResize="0"/>
          <p:nvPr/>
        </p:nvPicPr>
        <p:blipFill rotWithShape="1">
          <a:blip r:embed="rId4">
            <a:alphaModFix/>
          </a:blip>
          <a:srcRect t="12328" b="10615"/>
          <a:stretch/>
        </p:blipFill>
        <p:spPr>
          <a:xfrm>
            <a:off x="6536021" y="1265569"/>
            <a:ext cx="4412551" cy="2548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9" name="Google Shape;199;p12"/>
          <p:cNvPicPr preferRelativeResize="0"/>
          <p:nvPr/>
        </p:nvPicPr>
        <p:blipFill rotWithShape="1">
          <a:blip r:embed="rId5">
            <a:alphaModFix/>
          </a:blip>
          <a:srcRect t="24447" r="1950"/>
          <a:stretch/>
        </p:blipFill>
        <p:spPr>
          <a:xfrm>
            <a:off x="1243427" y="3941130"/>
            <a:ext cx="4412551" cy="2548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0" name="Google Shape;200;p12"/>
          <p:cNvPicPr preferRelativeResize="0"/>
          <p:nvPr/>
        </p:nvPicPr>
        <p:blipFill rotWithShape="1">
          <a:blip r:embed="rId6">
            <a:alphaModFix/>
          </a:blip>
          <a:srcRect t="21385" b="1802"/>
          <a:stretch/>
        </p:blipFill>
        <p:spPr>
          <a:xfrm>
            <a:off x="6536021" y="3949192"/>
            <a:ext cx="4412550" cy="2540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186;p11">
            <a:extLst>
              <a:ext uri="{FF2B5EF4-FFF2-40B4-BE49-F238E27FC236}">
                <a16:creationId xmlns:a16="http://schemas.microsoft.com/office/drawing/2014/main" id="{67B29E2C-38A7-4983-A35C-F79A1644BB0A}"/>
              </a:ext>
            </a:extLst>
          </p:cNvPr>
          <p:cNvSpPr txBox="1"/>
          <p:nvPr/>
        </p:nvSpPr>
        <p:spPr>
          <a:xfrm>
            <a:off x="0" y="83300"/>
            <a:ext cx="12192000" cy="10473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9"/>
              <a:buFont typeface="Calibri"/>
              <a:buNone/>
            </a:pPr>
            <a:r>
              <a:rPr lang="en-US" sz="28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RETREAT, MISSION &amp; 18TH YEAR ANNIVERSARY WITH GLAD TIDINGS &amp; KAKAWAN CHURCH CONGREGATIONS @ ROSARIO, BATANGAS SEPTEMBER 22-23, 2018</a:t>
            </a:r>
            <a:endParaRPr lang="en-US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3"/>
          <p:cNvPicPr preferRelativeResize="0"/>
          <p:nvPr/>
        </p:nvPicPr>
        <p:blipFill rotWithShape="1">
          <a:blip r:embed="rId3">
            <a:alphaModFix/>
          </a:blip>
          <a:srcRect l="13710" r="6290"/>
          <a:stretch/>
        </p:blipFill>
        <p:spPr>
          <a:xfrm>
            <a:off x="8172376" y="1243318"/>
            <a:ext cx="3657600" cy="2569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7" name="Google Shape;20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023" y="3925671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8" name="Google Shape;208;p13"/>
          <p:cNvPicPr preferRelativeResize="0"/>
          <p:nvPr/>
        </p:nvPicPr>
        <p:blipFill rotWithShape="1">
          <a:blip r:embed="rId5">
            <a:alphaModFix/>
          </a:blip>
          <a:srcRect l="11160" r="10603"/>
          <a:stretch/>
        </p:blipFill>
        <p:spPr>
          <a:xfrm>
            <a:off x="4307497" y="1714500"/>
            <a:ext cx="3577005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9" name="Google Shape;209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72376" y="3927144"/>
            <a:ext cx="3657600" cy="274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0" name="Google Shape;210;p13"/>
          <p:cNvPicPr preferRelativeResize="0"/>
          <p:nvPr/>
        </p:nvPicPr>
        <p:blipFill rotWithShape="1">
          <a:blip r:embed="rId7">
            <a:alphaModFix/>
          </a:blip>
          <a:srcRect b="6277"/>
          <a:stretch/>
        </p:blipFill>
        <p:spPr>
          <a:xfrm>
            <a:off x="362023" y="1243318"/>
            <a:ext cx="3657600" cy="2569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Google Shape;186;p11">
            <a:extLst>
              <a:ext uri="{FF2B5EF4-FFF2-40B4-BE49-F238E27FC236}">
                <a16:creationId xmlns:a16="http://schemas.microsoft.com/office/drawing/2014/main" id="{75A17B23-3810-46F0-8D41-01FB8FE7A6EE}"/>
              </a:ext>
            </a:extLst>
          </p:cNvPr>
          <p:cNvSpPr txBox="1"/>
          <p:nvPr/>
        </p:nvSpPr>
        <p:spPr>
          <a:xfrm>
            <a:off x="0" y="83300"/>
            <a:ext cx="12192000" cy="10473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9"/>
              <a:buFont typeface="Calibri"/>
              <a:buNone/>
            </a:pPr>
            <a:r>
              <a:rPr lang="en-US" sz="28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RETREAT, MISSION &amp; 18TH YEAR ANNIVERSARY WITH GLAD TIDINGS &amp; KAKAWAN CHURCH CONGREGATIONS @ ROSARIO, BATANGAS SEPTEMBER 22-23, 2018</a:t>
            </a:r>
            <a:endParaRPr lang="en-US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2" presetClass="exit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7200" y="2713103"/>
            <a:ext cx="3657600" cy="2741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6" name="Google Shape;216;p14" descr="A group of people posing for a phot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438" y="1183566"/>
            <a:ext cx="3657600" cy="2741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7" name="Google Shape;217;p14"/>
          <p:cNvSpPr txBox="1"/>
          <p:nvPr/>
        </p:nvSpPr>
        <p:spPr>
          <a:xfrm>
            <a:off x="0" y="216276"/>
            <a:ext cx="12192000" cy="914400"/>
          </a:xfrm>
          <a:prstGeom prst="rect">
            <a:avLst/>
          </a:prstGeom>
          <a:solidFill>
            <a:srgbClr val="C55A11"/>
          </a:solidFill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PH" sz="44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FCAP RETREAT 2019 @ PANSOL, LAGUNA</a:t>
            </a:r>
            <a:endParaRPr lang="en-PH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8" name="Google Shape;218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9438" y="3978185"/>
            <a:ext cx="3657600" cy="274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9" name="Google Shape;219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14962" y="3978185"/>
            <a:ext cx="3657600" cy="274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0" name="Google Shape;220;p14" descr="A group of people posing for a phot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4962" y="1183567"/>
            <a:ext cx="3657600" cy="274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"/>
          <p:cNvSpPr txBox="1"/>
          <p:nvPr/>
        </p:nvSpPr>
        <p:spPr>
          <a:xfrm>
            <a:off x="0" y="216276"/>
            <a:ext cx="12192000" cy="914400"/>
          </a:xfrm>
          <a:prstGeom prst="rect">
            <a:avLst/>
          </a:prstGeom>
          <a:solidFill>
            <a:srgbClr val="323F4F"/>
          </a:solidFill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40"/>
              <a:buFont typeface="Calibri"/>
              <a:buNone/>
            </a:pPr>
            <a:r>
              <a:rPr lang="en-US" sz="3540" b="0" i="0" u="none" strike="noStrike" cap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MISSION &amp; 19</a:t>
            </a:r>
            <a:r>
              <a:rPr lang="en-US" sz="3540" b="0" i="0" u="none" strike="noStrike" cap="none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3540" b="0" i="0" u="none" strike="noStrike" cap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ANNIVERSARY</a:t>
            </a:r>
            <a:endParaRPr lang="en-US" sz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40"/>
              <a:buFont typeface="Calibri"/>
              <a:buNone/>
            </a:pPr>
            <a:r>
              <a:rPr lang="en-US" sz="3540" b="0" i="0" u="none" strike="noStrike" cap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@ CACABAY, TERNATE, CAVITE SEPT. 13-14, 2019</a:t>
            </a:r>
            <a:endParaRPr lang="en-US" sz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6" name="Google Shape;22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2631" y="3938068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7" name="Google Shape;22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2631" y="1194868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8" name="Google Shape;228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2415" y="1194868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9" name="Google Shape;229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47599" y="3023668"/>
            <a:ext cx="27432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0" name="Google Shape;230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09431" y="1194868"/>
            <a:ext cx="27432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1" name="Google Shape;231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2415" y="3938068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428" y="3975441"/>
            <a:ext cx="3657600" cy="274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8" name="Google Shape;23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5972" y="3975441"/>
            <a:ext cx="3657600" cy="274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9" name="Google Shape;239;p16" descr="A group of people sitting at a table with food on i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75972" y="1219200"/>
            <a:ext cx="3657600" cy="274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0" name="Google Shape;240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8428" y="1219200"/>
            <a:ext cx="3657600" cy="2741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1" name="Google Shape;241;p16" descr="A group of people posing for a phot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67200" y="2058136"/>
            <a:ext cx="3657600" cy="274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Google Shape;225;p15">
            <a:extLst>
              <a:ext uri="{FF2B5EF4-FFF2-40B4-BE49-F238E27FC236}">
                <a16:creationId xmlns:a16="http://schemas.microsoft.com/office/drawing/2014/main" id="{3A6FCC7C-3B33-48E0-997C-CA3E45844E44}"/>
              </a:ext>
            </a:extLst>
          </p:cNvPr>
          <p:cNvSpPr txBox="1"/>
          <p:nvPr/>
        </p:nvSpPr>
        <p:spPr>
          <a:xfrm>
            <a:off x="0" y="216276"/>
            <a:ext cx="12192000" cy="914400"/>
          </a:xfrm>
          <a:prstGeom prst="rect">
            <a:avLst/>
          </a:prstGeom>
          <a:solidFill>
            <a:srgbClr val="323F4F"/>
          </a:solidFill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40"/>
              <a:buFont typeface="Calibri"/>
              <a:buNone/>
            </a:pPr>
            <a:r>
              <a:rPr lang="en-US" sz="3540" b="0" i="0" u="none" strike="noStrike" cap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MISSION &amp; 19</a:t>
            </a:r>
            <a:r>
              <a:rPr lang="en-US" sz="3540" b="0" i="0" u="none" strike="noStrike" cap="none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3540" b="0" i="0" u="none" strike="noStrike" cap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ANNIVERSARY</a:t>
            </a:r>
            <a:endParaRPr lang="en-US" sz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40"/>
              <a:buFont typeface="Calibri"/>
              <a:buNone/>
            </a:pPr>
            <a:r>
              <a:rPr lang="en-US" sz="3540" b="0" i="0" u="none" strike="noStrike" cap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@ CACABAY, TERNATE, CAVITE SEPT. 13-14, 2019</a:t>
            </a:r>
            <a:endParaRPr lang="en-US" sz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7" descr="A picture containing grass, outdoo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4400" y="1808436"/>
            <a:ext cx="27432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8" name="Google Shape;24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5977" y="3720572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9" name="Google Shape;24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96198" y="1220611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0" name="Google Shape;250;p17"/>
          <p:cNvSpPr txBox="1"/>
          <p:nvPr/>
        </p:nvSpPr>
        <p:spPr>
          <a:xfrm>
            <a:off x="4223577" y="5824149"/>
            <a:ext cx="796842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MISSION</a:t>
            </a:r>
            <a:r>
              <a:rPr lang="en-PH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“KATIE’S WELL”</a:t>
            </a:r>
            <a:r>
              <a:rPr lang="en-PH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at </a:t>
            </a:r>
            <a:r>
              <a:rPr lang="en-PH" sz="24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Brgy</a:t>
            </a:r>
            <a:r>
              <a:rPr lang="en-PH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PH" sz="24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Cacabay</a:t>
            </a:r>
            <a:r>
              <a:rPr lang="en-PH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 T</a:t>
            </a:r>
            <a:r>
              <a:rPr lang="en-PH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PH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rnate, Cavite</a:t>
            </a:r>
            <a:endParaRPr sz="20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5;p15">
            <a:extLst>
              <a:ext uri="{FF2B5EF4-FFF2-40B4-BE49-F238E27FC236}">
                <a16:creationId xmlns:a16="http://schemas.microsoft.com/office/drawing/2014/main" id="{536725E7-BA10-44B2-80DE-6F2EE67A9FEB}"/>
              </a:ext>
            </a:extLst>
          </p:cNvPr>
          <p:cNvSpPr txBox="1"/>
          <p:nvPr/>
        </p:nvSpPr>
        <p:spPr>
          <a:xfrm>
            <a:off x="0" y="216276"/>
            <a:ext cx="12192000" cy="914400"/>
          </a:xfrm>
          <a:prstGeom prst="rect">
            <a:avLst/>
          </a:prstGeom>
          <a:solidFill>
            <a:srgbClr val="323F4F"/>
          </a:solidFill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40"/>
              <a:buFont typeface="Calibri"/>
              <a:buNone/>
            </a:pPr>
            <a:r>
              <a:rPr lang="en-US" sz="3540" b="0" i="0" u="none" strike="noStrike" cap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MISSION &amp; 19</a:t>
            </a:r>
            <a:r>
              <a:rPr lang="en-US" sz="3540" b="0" i="0" u="none" strike="noStrike" cap="none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3540" b="0" i="0" u="none" strike="noStrike" cap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ANNIVERSARY</a:t>
            </a:r>
            <a:endParaRPr lang="en-US" sz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40"/>
              <a:buFont typeface="Calibri"/>
              <a:buNone/>
            </a:pPr>
            <a:r>
              <a:rPr lang="en-US" sz="3540" b="0" i="0" u="none" strike="noStrike" cap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@ CACABAY, TERNATE, CAVITE SEPT. 13-14, 2019</a:t>
            </a:r>
            <a:endParaRPr lang="en-US" sz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0"/>
      <p:bldP spid="25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7200" y="1564408"/>
            <a:ext cx="36576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" name="Google Shape;25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29081" y="1546173"/>
            <a:ext cx="36576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7" name="Google Shape;257;p18" descr="A group of people posing for a phot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3345" y="1564408"/>
            <a:ext cx="36576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8" name="Google Shape;258;p18"/>
          <p:cNvSpPr txBox="1"/>
          <p:nvPr/>
        </p:nvSpPr>
        <p:spPr>
          <a:xfrm>
            <a:off x="0" y="216276"/>
            <a:ext cx="12192000" cy="9144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40"/>
              <a:buFont typeface="Calibri"/>
              <a:buNone/>
            </a:pPr>
            <a:r>
              <a:rPr lang="en-PH" sz="374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RENDERED SONG TO LTP PRES. BURKHARD ANDRIC</a:t>
            </a:r>
            <a:endParaRPr lang="en-PH" dirty="0">
              <a:solidFill>
                <a:srgbClr val="FFFFFF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40"/>
              <a:buFont typeface="Calibri"/>
              <a:buNone/>
            </a:pPr>
            <a:r>
              <a:rPr lang="en-PH" sz="374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&amp; VP-QM THOMAS LAMBRECHT</a:t>
            </a:r>
            <a:endParaRPr lang="en-PH" dirty="0">
              <a:solidFill>
                <a:srgbClr val="FFFFFF"/>
              </a:solidFill>
            </a:endParaRPr>
          </a:p>
        </p:txBody>
      </p:sp>
      <p:pic>
        <p:nvPicPr>
          <p:cNvPr id="259" name="Google Shape;259;p18" descr="A group of people posing for a phot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72145" y="3940227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0" name="Google Shape;260;p18" descr="A group of people posing for a phot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62257" y="3940227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0195" y="1186860"/>
            <a:ext cx="3657600" cy="274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" name="Google Shape;266;p19" descr="A group of people in a roo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4206" y="3984769"/>
            <a:ext cx="3657600" cy="274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7" name="Google Shape;267;p19" descr="A group of people posing for a phot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67200" y="2613905"/>
            <a:ext cx="3657600" cy="2741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8" name="Google Shape;268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4206" y="1186859"/>
            <a:ext cx="3657600" cy="274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9" name="Google Shape;269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70195" y="3984771"/>
            <a:ext cx="3657600" cy="2741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0" name="Google Shape;270;p19"/>
          <p:cNvSpPr txBox="1"/>
          <p:nvPr/>
        </p:nvSpPr>
        <p:spPr>
          <a:xfrm>
            <a:off x="0" y="216276"/>
            <a:ext cx="12192000" cy="914400"/>
          </a:xfrm>
          <a:prstGeom prst="rect">
            <a:avLst/>
          </a:prstGeom>
          <a:solidFill>
            <a:srgbClr val="8296B0"/>
          </a:solidFill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FCAP FELLOWSHIP WITH GUEST SPEAKER FROM UNITED AIRLINES</a:t>
            </a:r>
            <a:endParaRPr lang="en-US" sz="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7153" y="3898524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1" name="Google Shape;91;p2" descr="A picture containing text, book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89959" y="1224742"/>
            <a:ext cx="4239638" cy="317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 descr="A group of people posing for a phot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803" y="1224742"/>
            <a:ext cx="3657600" cy="2354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" name="Google Shape;93;p2" descr="A group of people posing for a phot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29597" y="1224742"/>
            <a:ext cx="3657600" cy="2491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4803" y="3898524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5" name="Google Shape;95;p2"/>
          <p:cNvSpPr txBox="1">
            <a:spLocks noGrp="1"/>
          </p:cNvSpPr>
          <p:nvPr>
            <p:ph type="title"/>
          </p:nvPr>
        </p:nvSpPr>
        <p:spPr>
          <a:xfrm>
            <a:off x="0" y="216276"/>
            <a:ext cx="12192000" cy="91440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PH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FCAP 12</a:t>
            </a:r>
            <a:r>
              <a:rPr lang="en-PH" baseline="300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PH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PH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ANNIVERSARY THANKSGIVING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6" name="Google Shape;96;p2" descr="A group of people sitting around a tabl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31125" y="4492787"/>
            <a:ext cx="3157306" cy="2243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0"/>
          <p:cNvSpPr txBox="1"/>
          <p:nvPr/>
        </p:nvSpPr>
        <p:spPr>
          <a:xfrm>
            <a:off x="0" y="216276"/>
            <a:ext cx="12192000" cy="914400"/>
          </a:xfrm>
          <a:prstGeom prst="rect">
            <a:avLst/>
          </a:prstGeom>
          <a:solidFill>
            <a:srgbClr val="2F5496"/>
          </a:solidFill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FCAP FELLOWSHIP @ LTP BOARD ROOM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" name="Google Shape;27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431" y="1249628"/>
            <a:ext cx="5459750" cy="2542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7" name="Google Shape;277;p20"/>
          <p:cNvPicPr preferRelativeResize="0"/>
          <p:nvPr/>
        </p:nvPicPr>
        <p:blipFill rotWithShape="1">
          <a:blip r:embed="rId4">
            <a:alphaModFix/>
          </a:blip>
          <a:srcRect l="8671"/>
          <a:stretch/>
        </p:blipFill>
        <p:spPr>
          <a:xfrm>
            <a:off x="6501468" y="1249629"/>
            <a:ext cx="5257101" cy="2542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8" name="Google Shape;278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969" y="3987699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9" name="Google Shape;279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3431" y="3987699"/>
            <a:ext cx="3793224" cy="2377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0" name="Google Shape;280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43401" y="3987699"/>
            <a:ext cx="3657600" cy="1402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21" descr="A picture containing text,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9433" y="1253550"/>
            <a:ext cx="4572000" cy="34290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86" name="Google Shape;286;p21" descr="A picture containing text, indoor, comput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06658" y="1259589"/>
            <a:ext cx="2743200" cy="1411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7" name="Google Shape;28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0788" y="4805424"/>
            <a:ext cx="2743200" cy="1920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8" name="Google Shape;288;p21" descr="A picture containing pers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49367" y="1259589"/>
            <a:ext cx="2743200" cy="2399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9" name="Google Shape;289;p21" descr="A picture containing person, floor, indoor, wall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49367" y="3787753"/>
            <a:ext cx="2743200" cy="2853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0" name="Google Shape;290;p21" descr="A picture containing text, person, wall, indoor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52800" y="4805424"/>
            <a:ext cx="2491947" cy="1918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1" name="Google Shape;291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06658" y="2800286"/>
            <a:ext cx="2743200" cy="1606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2" name="Google Shape;292;p21" descr="A picture containing person, wall, indoor, standing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25457" y="4666947"/>
            <a:ext cx="27432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3" name="Google Shape;293;p21"/>
          <p:cNvSpPr txBox="1"/>
          <p:nvPr/>
        </p:nvSpPr>
        <p:spPr>
          <a:xfrm>
            <a:off x="0" y="216276"/>
            <a:ext cx="12192000" cy="914400"/>
          </a:xfrm>
          <a:prstGeom prst="rect">
            <a:avLst/>
          </a:prstGeom>
          <a:solidFill>
            <a:srgbClr val="548135"/>
          </a:solidFill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PH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PRAYING FOR ONE ANOTHER</a:t>
            </a:r>
            <a:endParaRPr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99FF"/>
          </a:solidFill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22"/>
          <p:cNvSpPr/>
          <p:nvPr/>
        </p:nvSpPr>
        <p:spPr>
          <a:xfrm>
            <a:off x="487176" y="1897442"/>
            <a:ext cx="1060152" cy="146304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ANDRE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22"/>
          <p:cNvSpPr/>
          <p:nvPr/>
        </p:nvSpPr>
        <p:spPr>
          <a:xfrm>
            <a:off x="1768897" y="1897781"/>
            <a:ext cx="1060152" cy="146304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ANGEL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22"/>
          <p:cNvSpPr/>
          <p:nvPr/>
        </p:nvSpPr>
        <p:spPr>
          <a:xfrm>
            <a:off x="3035722" y="1897442"/>
            <a:ext cx="1060152" cy="146304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CYNTHIA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22"/>
          <p:cNvSpPr/>
          <p:nvPr/>
        </p:nvSpPr>
        <p:spPr>
          <a:xfrm>
            <a:off x="4305766" y="1897442"/>
            <a:ext cx="1060152" cy="146304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DJAY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2"/>
          <p:cNvSpPr/>
          <p:nvPr/>
        </p:nvSpPr>
        <p:spPr>
          <a:xfrm>
            <a:off x="5587487" y="1897781"/>
            <a:ext cx="1060152" cy="146304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ELAINE</a:t>
            </a:r>
            <a:endParaRPr/>
          </a:p>
        </p:txBody>
      </p:sp>
      <p:sp>
        <p:nvSpPr>
          <p:cNvPr id="304" name="Google Shape;304;p22"/>
          <p:cNvSpPr/>
          <p:nvPr/>
        </p:nvSpPr>
        <p:spPr>
          <a:xfrm>
            <a:off x="6854312" y="1897442"/>
            <a:ext cx="1060152" cy="146304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EYAH</a:t>
            </a:r>
            <a:endParaRPr/>
          </a:p>
        </p:txBody>
      </p:sp>
      <p:sp>
        <p:nvSpPr>
          <p:cNvPr id="305" name="Google Shape;305;p22"/>
          <p:cNvSpPr/>
          <p:nvPr/>
        </p:nvSpPr>
        <p:spPr>
          <a:xfrm>
            <a:off x="8094628" y="1897674"/>
            <a:ext cx="1060152" cy="146304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FAITH</a:t>
            </a:r>
            <a:endParaRPr/>
          </a:p>
        </p:txBody>
      </p:sp>
      <p:sp>
        <p:nvSpPr>
          <p:cNvPr id="306" name="Google Shape;306;p22"/>
          <p:cNvSpPr/>
          <p:nvPr/>
        </p:nvSpPr>
        <p:spPr>
          <a:xfrm>
            <a:off x="9376349" y="1898013"/>
            <a:ext cx="1060152" cy="146304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FERNAN</a:t>
            </a:r>
            <a:endParaRPr/>
          </a:p>
        </p:txBody>
      </p:sp>
      <p:sp>
        <p:nvSpPr>
          <p:cNvPr id="307" name="Google Shape;307;p22"/>
          <p:cNvSpPr/>
          <p:nvPr/>
        </p:nvSpPr>
        <p:spPr>
          <a:xfrm>
            <a:off x="10643174" y="1897674"/>
            <a:ext cx="1060152" cy="146304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HANNAH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2"/>
          <p:cNvSpPr/>
          <p:nvPr/>
        </p:nvSpPr>
        <p:spPr>
          <a:xfrm>
            <a:off x="501886" y="3578599"/>
            <a:ext cx="1060152" cy="146304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JUN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22"/>
          <p:cNvSpPr/>
          <p:nvPr/>
        </p:nvSpPr>
        <p:spPr>
          <a:xfrm>
            <a:off x="1783607" y="3578938"/>
            <a:ext cx="1060152" cy="146304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KAT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22"/>
          <p:cNvSpPr/>
          <p:nvPr/>
        </p:nvSpPr>
        <p:spPr>
          <a:xfrm>
            <a:off x="3050432" y="3578599"/>
            <a:ext cx="1060152" cy="146304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LESTER</a:t>
            </a:r>
            <a:endParaRPr/>
          </a:p>
        </p:txBody>
      </p:sp>
      <p:sp>
        <p:nvSpPr>
          <p:cNvPr id="311" name="Google Shape;311;p22"/>
          <p:cNvSpPr/>
          <p:nvPr/>
        </p:nvSpPr>
        <p:spPr>
          <a:xfrm>
            <a:off x="4320476" y="3578599"/>
            <a:ext cx="1060152" cy="146304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NANCY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22"/>
          <p:cNvSpPr/>
          <p:nvPr/>
        </p:nvSpPr>
        <p:spPr>
          <a:xfrm>
            <a:off x="5602197" y="3578938"/>
            <a:ext cx="1060152" cy="146304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QUENNIE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22"/>
          <p:cNvSpPr/>
          <p:nvPr/>
        </p:nvSpPr>
        <p:spPr>
          <a:xfrm>
            <a:off x="6869022" y="3578599"/>
            <a:ext cx="1060152" cy="146304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SHERLOU</a:t>
            </a:r>
            <a:endParaRPr/>
          </a:p>
        </p:txBody>
      </p:sp>
      <p:sp>
        <p:nvSpPr>
          <p:cNvPr id="314" name="Google Shape;314;p22"/>
          <p:cNvSpPr/>
          <p:nvPr/>
        </p:nvSpPr>
        <p:spPr>
          <a:xfrm>
            <a:off x="8109338" y="3578831"/>
            <a:ext cx="1060152" cy="146304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WILVIE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22"/>
          <p:cNvSpPr/>
          <p:nvPr/>
        </p:nvSpPr>
        <p:spPr>
          <a:xfrm>
            <a:off x="9391059" y="3579170"/>
            <a:ext cx="1060152" cy="146304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RED</a:t>
            </a:r>
            <a:endParaRPr/>
          </a:p>
        </p:txBody>
      </p:sp>
      <p:sp>
        <p:nvSpPr>
          <p:cNvPr id="316" name="Google Shape;316;p22"/>
          <p:cNvSpPr/>
          <p:nvPr/>
        </p:nvSpPr>
        <p:spPr>
          <a:xfrm>
            <a:off x="10657884" y="3578831"/>
            <a:ext cx="1060152" cy="146304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ROBERT</a:t>
            </a:r>
            <a:endParaRPr/>
          </a:p>
        </p:txBody>
      </p:sp>
      <p:sp>
        <p:nvSpPr>
          <p:cNvPr id="317" name="Google Shape;317;p22"/>
          <p:cNvSpPr/>
          <p:nvPr/>
        </p:nvSpPr>
        <p:spPr>
          <a:xfrm>
            <a:off x="501886" y="269419"/>
            <a:ext cx="1060152" cy="146304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Timothy SHIRLY</a:t>
            </a:r>
            <a:endParaRPr/>
          </a:p>
        </p:txBody>
      </p:sp>
      <p:sp>
        <p:nvSpPr>
          <p:cNvPr id="318" name="Google Shape;318;p22"/>
          <p:cNvSpPr/>
          <p:nvPr/>
        </p:nvSpPr>
        <p:spPr>
          <a:xfrm>
            <a:off x="1783607" y="269758"/>
            <a:ext cx="1060152" cy="146304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TESS</a:t>
            </a:r>
            <a:endParaRPr/>
          </a:p>
        </p:txBody>
      </p:sp>
      <p:sp>
        <p:nvSpPr>
          <p:cNvPr id="319" name="Google Shape;319;p22"/>
          <p:cNvSpPr/>
          <p:nvPr/>
        </p:nvSpPr>
        <p:spPr>
          <a:xfrm>
            <a:off x="3050432" y="269419"/>
            <a:ext cx="1060152" cy="146304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PTR. JAKE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PH"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TIMOTHY JAMES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PH"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RODEL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22"/>
          <p:cNvSpPr/>
          <p:nvPr/>
        </p:nvSpPr>
        <p:spPr>
          <a:xfrm>
            <a:off x="4320476" y="269419"/>
            <a:ext cx="1060152" cy="146304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LOWIE</a:t>
            </a:r>
            <a:endParaRPr/>
          </a:p>
        </p:txBody>
      </p:sp>
      <p:sp>
        <p:nvSpPr>
          <p:cNvPr id="321" name="Google Shape;321;p22"/>
          <p:cNvSpPr/>
          <p:nvPr/>
        </p:nvSpPr>
        <p:spPr>
          <a:xfrm>
            <a:off x="5602197" y="269758"/>
            <a:ext cx="1060152" cy="146304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PTR. DANTE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22"/>
          <p:cNvSpPr/>
          <p:nvPr/>
        </p:nvSpPr>
        <p:spPr>
          <a:xfrm>
            <a:off x="6869022" y="269419"/>
            <a:ext cx="1060152" cy="146304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SHINE</a:t>
            </a:r>
            <a:endParaRPr/>
          </a:p>
        </p:txBody>
      </p:sp>
      <p:sp>
        <p:nvSpPr>
          <p:cNvPr id="323" name="Google Shape;323;p22"/>
          <p:cNvSpPr/>
          <p:nvPr/>
        </p:nvSpPr>
        <p:spPr>
          <a:xfrm>
            <a:off x="8109338" y="269651"/>
            <a:ext cx="1060152" cy="146304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JOMEL</a:t>
            </a:r>
            <a:endParaRPr/>
          </a:p>
        </p:txBody>
      </p:sp>
      <p:sp>
        <p:nvSpPr>
          <p:cNvPr id="324" name="Google Shape;324;p22"/>
          <p:cNvSpPr/>
          <p:nvPr/>
        </p:nvSpPr>
        <p:spPr>
          <a:xfrm>
            <a:off x="9391059" y="269990"/>
            <a:ext cx="1060152" cy="146304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MARISSA</a:t>
            </a:r>
            <a:endParaRPr/>
          </a:p>
        </p:txBody>
      </p:sp>
      <p:sp>
        <p:nvSpPr>
          <p:cNvPr id="325" name="Google Shape;325;p22"/>
          <p:cNvSpPr/>
          <p:nvPr/>
        </p:nvSpPr>
        <p:spPr>
          <a:xfrm>
            <a:off x="10657884" y="269651"/>
            <a:ext cx="1060152" cy="146304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MOI</a:t>
            </a:r>
            <a:endParaRPr/>
          </a:p>
        </p:txBody>
      </p:sp>
      <p:pic>
        <p:nvPicPr>
          <p:cNvPr id="326" name="Google Shape;326;p22"/>
          <p:cNvPicPr preferRelativeResize="0"/>
          <p:nvPr/>
        </p:nvPicPr>
        <p:blipFill rotWithShape="1">
          <a:blip r:embed="rId3">
            <a:alphaModFix/>
          </a:blip>
          <a:srcRect l="7758" t="5627" r="9580" b="15411"/>
          <a:stretch/>
        </p:blipFill>
        <p:spPr>
          <a:xfrm>
            <a:off x="5640983" y="297069"/>
            <a:ext cx="979961" cy="124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2"/>
          <p:cNvPicPr preferRelativeResize="0"/>
          <p:nvPr/>
        </p:nvPicPr>
        <p:blipFill rotWithShape="1">
          <a:blip r:embed="rId4">
            <a:alphaModFix/>
          </a:blip>
          <a:srcRect l="24296" t="7749" r="36736" b="29314"/>
          <a:stretch/>
        </p:blipFill>
        <p:spPr>
          <a:xfrm>
            <a:off x="6903244" y="293354"/>
            <a:ext cx="1001143" cy="1213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2" descr="A picture containing person, wall, indoor, smil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9880" r="10148"/>
          <a:stretch/>
        </p:blipFill>
        <p:spPr>
          <a:xfrm>
            <a:off x="6896893" y="3608363"/>
            <a:ext cx="998001" cy="110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2"/>
          <p:cNvPicPr preferRelativeResize="0"/>
          <p:nvPr/>
        </p:nvPicPr>
        <p:blipFill rotWithShape="1">
          <a:blip r:embed="rId6">
            <a:alphaModFix/>
          </a:blip>
          <a:srcRect l="10631" t="2152" r="12076"/>
          <a:stretch/>
        </p:blipFill>
        <p:spPr>
          <a:xfrm>
            <a:off x="3069417" y="3594822"/>
            <a:ext cx="1020107" cy="126109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0" name="Google Shape;330;p22"/>
          <p:cNvPicPr preferRelativeResize="0"/>
          <p:nvPr/>
        </p:nvPicPr>
        <p:blipFill rotWithShape="1">
          <a:blip r:embed="rId7">
            <a:alphaModFix/>
          </a:blip>
          <a:srcRect l="6052" t="12982" r="32011" b="12441"/>
          <a:stretch/>
        </p:blipFill>
        <p:spPr>
          <a:xfrm>
            <a:off x="9417147" y="1929538"/>
            <a:ext cx="992175" cy="119466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1" name="Google Shape;331;p22"/>
          <p:cNvPicPr preferRelativeResize="0"/>
          <p:nvPr/>
        </p:nvPicPr>
        <p:blipFill rotWithShape="1">
          <a:blip r:embed="rId8">
            <a:alphaModFix/>
          </a:blip>
          <a:srcRect l="22279" t="-1" r="30545" b="44334"/>
          <a:stretch/>
        </p:blipFill>
        <p:spPr>
          <a:xfrm>
            <a:off x="4332165" y="1926020"/>
            <a:ext cx="1007354" cy="119818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2" name="Google Shape;332;p22"/>
          <p:cNvPicPr preferRelativeResize="0"/>
          <p:nvPr/>
        </p:nvPicPr>
        <p:blipFill rotWithShape="1">
          <a:blip r:embed="rId9">
            <a:alphaModFix/>
          </a:blip>
          <a:srcRect l="16570" t="2635" r="17142" b="13105"/>
          <a:stretch/>
        </p:blipFill>
        <p:spPr>
          <a:xfrm>
            <a:off x="10720502" y="298118"/>
            <a:ext cx="949821" cy="120848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3" name="Google Shape;333;p22"/>
          <p:cNvPicPr preferRelativeResize="0"/>
          <p:nvPr/>
        </p:nvPicPr>
        <p:blipFill rotWithShape="1">
          <a:blip r:embed="rId10">
            <a:alphaModFix/>
          </a:blip>
          <a:srcRect l="10757" r="12049"/>
          <a:stretch/>
        </p:blipFill>
        <p:spPr>
          <a:xfrm>
            <a:off x="1823966" y="302880"/>
            <a:ext cx="986660" cy="1278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2"/>
          <p:cNvPicPr preferRelativeResize="0"/>
          <p:nvPr/>
        </p:nvPicPr>
        <p:blipFill rotWithShape="1">
          <a:blip r:embed="rId11">
            <a:alphaModFix/>
          </a:blip>
          <a:srcRect l="26969" t="19220" r="28675" b="23499"/>
          <a:stretch/>
        </p:blipFill>
        <p:spPr>
          <a:xfrm>
            <a:off x="8159143" y="3608363"/>
            <a:ext cx="940407" cy="121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2"/>
          <p:cNvPicPr preferRelativeResize="0"/>
          <p:nvPr/>
        </p:nvPicPr>
        <p:blipFill rotWithShape="1">
          <a:blip r:embed="rId12">
            <a:alphaModFix/>
          </a:blip>
          <a:srcRect l="14112" t="10534" r="14734" b="577"/>
          <a:stretch/>
        </p:blipFill>
        <p:spPr>
          <a:xfrm>
            <a:off x="10698180" y="3619500"/>
            <a:ext cx="975929" cy="1219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6" name="Google Shape;336;p22"/>
          <p:cNvPicPr preferRelativeResize="0"/>
          <p:nvPr/>
        </p:nvPicPr>
        <p:blipFill rotWithShape="1">
          <a:blip r:embed="rId13">
            <a:alphaModFix/>
          </a:blip>
          <a:srcRect l="11643" t="7017" r="6552" b="28748"/>
          <a:stretch/>
        </p:blipFill>
        <p:spPr>
          <a:xfrm>
            <a:off x="532348" y="1924065"/>
            <a:ext cx="969807" cy="124898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7" name="Google Shape;337;p22"/>
          <p:cNvPicPr preferRelativeResize="0"/>
          <p:nvPr/>
        </p:nvPicPr>
        <p:blipFill rotWithShape="1">
          <a:blip r:embed="rId14">
            <a:alphaModFix/>
          </a:blip>
          <a:srcRect l="10163" t="12104" r="31344" b="15087"/>
          <a:stretch/>
        </p:blipFill>
        <p:spPr>
          <a:xfrm>
            <a:off x="1823966" y="1933624"/>
            <a:ext cx="972078" cy="12099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8" name="Google Shape;338;p22"/>
          <p:cNvPicPr preferRelativeResize="0"/>
          <p:nvPr/>
        </p:nvPicPr>
        <p:blipFill rotWithShape="1">
          <a:blip r:embed="rId15">
            <a:alphaModFix/>
          </a:blip>
          <a:srcRect l="40121" t="7360" r="20524" b="54232"/>
          <a:stretch/>
        </p:blipFill>
        <p:spPr>
          <a:xfrm>
            <a:off x="9422429" y="3608363"/>
            <a:ext cx="1000586" cy="126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2"/>
          <p:cNvPicPr preferRelativeResize="0"/>
          <p:nvPr/>
        </p:nvPicPr>
        <p:blipFill rotWithShape="1">
          <a:blip r:embed="rId16">
            <a:alphaModFix/>
          </a:blip>
          <a:srcRect r="16385"/>
          <a:stretch/>
        </p:blipFill>
        <p:spPr>
          <a:xfrm>
            <a:off x="10665987" y="1926020"/>
            <a:ext cx="1004336" cy="121449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0" name="Google Shape;340;p22"/>
          <p:cNvPicPr preferRelativeResize="0"/>
          <p:nvPr/>
        </p:nvPicPr>
        <p:blipFill rotWithShape="1">
          <a:blip r:embed="rId17">
            <a:alphaModFix/>
          </a:blip>
          <a:srcRect l="16932" t="14767" r="27174" b="33337"/>
          <a:stretch/>
        </p:blipFill>
        <p:spPr>
          <a:xfrm>
            <a:off x="5622707" y="1926020"/>
            <a:ext cx="983527" cy="1217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2" descr="A picture containing person&#10;&#10;Description automatically generated"/>
          <p:cNvPicPr preferRelativeResize="0"/>
          <p:nvPr/>
        </p:nvPicPr>
        <p:blipFill rotWithShape="1">
          <a:blip r:embed="rId18">
            <a:alphaModFix/>
          </a:blip>
          <a:srcRect l="16084" t="12685" r="21919" b="15533"/>
          <a:stretch/>
        </p:blipFill>
        <p:spPr>
          <a:xfrm>
            <a:off x="8118137" y="1916508"/>
            <a:ext cx="1004679" cy="1163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2"/>
          <p:cNvPicPr preferRelativeResize="0"/>
          <p:nvPr/>
        </p:nvPicPr>
        <p:blipFill rotWithShape="1">
          <a:blip r:embed="rId19">
            <a:alphaModFix/>
          </a:blip>
          <a:srcRect l="19807" t="19129" r="34111" b="19928"/>
          <a:stretch/>
        </p:blipFill>
        <p:spPr>
          <a:xfrm>
            <a:off x="3065778" y="1932848"/>
            <a:ext cx="1005912" cy="128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2" descr="A picture containing outdoor, person, building, young&#10;&#10;Description automatically generated"/>
          <p:cNvPicPr preferRelativeResize="0"/>
          <p:nvPr/>
        </p:nvPicPr>
        <p:blipFill rotWithShape="1">
          <a:blip r:embed="rId20">
            <a:alphaModFix/>
          </a:blip>
          <a:srcRect l="57158" t="27172" r="19039" b="42906"/>
          <a:stretch/>
        </p:blipFill>
        <p:spPr>
          <a:xfrm>
            <a:off x="1809486" y="3608363"/>
            <a:ext cx="1005230" cy="126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2"/>
          <p:cNvPicPr preferRelativeResize="0"/>
          <p:nvPr/>
        </p:nvPicPr>
        <p:blipFill rotWithShape="1">
          <a:blip r:embed="rId21">
            <a:alphaModFix/>
          </a:blip>
          <a:srcRect l="34162" t="14827" r="45465" b="51210"/>
          <a:stretch/>
        </p:blipFill>
        <p:spPr>
          <a:xfrm>
            <a:off x="6910205" y="1932848"/>
            <a:ext cx="954284" cy="119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2"/>
          <p:cNvPicPr preferRelativeResize="0"/>
          <p:nvPr/>
        </p:nvPicPr>
        <p:blipFill rotWithShape="1">
          <a:blip r:embed="rId22">
            <a:alphaModFix/>
          </a:blip>
          <a:srcRect l="31391" t="16528" r="53021" b="56527"/>
          <a:stretch/>
        </p:blipFill>
        <p:spPr>
          <a:xfrm>
            <a:off x="555208" y="3608364"/>
            <a:ext cx="969807" cy="125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2"/>
          <p:cNvPicPr preferRelativeResize="0"/>
          <p:nvPr/>
        </p:nvPicPr>
        <p:blipFill rotWithShape="1">
          <a:blip r:embed="rId23">
            <a:alphaModFix/>
          </a:blip>
          <a:srcRect l="17319" t="1821" r="32562" b="33396"/>
          <a:stretch/>
        </p:blipFill>
        <p:spPr>
          <a:xfrm>
            <a:off x="532348" y="297068"/>
            <a:ext cx="982353" cy="1269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2"/>
          <p:cNvPicPr preferRelativeResize="0"/>
          <p:nvPr/>
        </p:nvPicPr>
        <p:blipFill rotWithShape="1">
          <a:blip r:embed="rId24">
            <a:alphaModFix/>
          </a:blip>
          <a:srcRect t="11739" r="-4919" b="24724"/>
          <a:stretch/>
        </p:blipFill>
        <p:spPr>
          <a:xfrm>
            <a:off x="8175682" y="288111"/>
            <a:ext cx="961968" cy="1256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2"/>
          <p:cNvPicPr preferRelativeResize="0"/>
          <p:nvPr/>
        </p:nvPicPr>
        <p:blipFill rotWithShape="1">
          <a:blip r:embed="rId25">
            <a:alphaModFix/>
          </a:blip>
          <a:srcRect l="64045" t="32222" r="10786" b="25180"/>
          <a:stretch/>
        </p:blipFill>
        <p:spPr>
          <a:xfrm>
            <a:off x="9417147" y="297068"/>
            <a:ext cx="1000347" cy="1269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2" descr="A picture containing person, indoor, purple, pink&#10;&#10;Description automatically generated"/>
          <p:cNvPicPr preferRelativeResize="0"/>
          <p:nvPr/>
        </p:nvPicPr>
        <p:blipFill rotWithShape="1">
          <a:blip r:embed="rId26">
            <a:alphaModFix/>
          </a:blip>
          <a:srcRect t="2489" r="29930" b="11667"/>
          <a:stretch/>
        </p:blipFill>
        <p:spPr>
          <a:xfrm>
            <a:off x="5619834" y="3600744"/>
            <a:ext cx="1023555" cy="125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2"/>
          <p:cNvPicPr preferRelativeResize="0"/>
          <p:nvPr/>
        </p:nvPicPr>
        <p:blipFill rotWithShape="1">
          <a:blip r:embed="rId27">
            <a:alphaModFix/>
          </a:blip>
          <a:srcRect l="12074" r="6766"/>
          <a:stretch/>
        </p:blipFill>
        <p:spPr>
          <a:xfrm>
            <a:off x="4340767" y="3592488"/>
            <a:ext cx="1015626" cy="1182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2"/>
          <p:cNvPicPr preferRelativeResize="0"/>
          <p:nvPr/>
        </p:nvPicPr>
        <p:blipFill rotWithShape="1">
          <a:blip r:embed="rId28">
            <a:alphaModFix/>
          </a:blip>
          <a:srcRect l="22838" t="33987" r="43754" b="34564"/>
          <a:stretch/>
        </p:blipFill>
        <p:spPr>
          <a:xfrm>
            <a:off x="4348643" y="288111"/>
            <a:ext cx="1000782" cy="1256107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2"/>
          <p:cNvSpPr/>
          <p:nvPr/>
        </p:nvSpPr>
        <p:spPr>
          <a:xfrm>
            <a:off x="-33556" y="5274216"/>
            <a:ext cx="12259111" cy="141306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>
              <a:solidFill>
                <a:srgbClr val="333399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353" name="Google Shape;353;p22" descr="Logo&#10;&#10;Description automatically generated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554998" y="5274216"/>
            <a:ext cx="2113720" cy="141306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2"/>
          <p:cNvSpPr txBox="1"/>
          <p:nvPr/>
        </p:nvSpPr>
        <p:spPr>
          <a:xfrm>
            <a:off x="2061819" y="5472914"/>
            <a:ext cx="938080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6000">
                <a:solidFill>
                  <a:srgbClr val="333399"/>
                </a:solidFill>
                <a:latin typeface="Verdana"/>
                <a:ea typeface="Verdana"/>
                <a:cs typeface="Verdana"/>
                <a:sym typeface="Verdana"/>
              </a:rPr>
              <a:t>LTP-LTTP PHILIPPINES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3000"/>
    </mc:Choice>
    <mc:Fallback xmlns="">
      <p:transition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4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0"/>
                            </p:stCondLst>
                            <p:childTnLst>
                              <p:par>
                                <p:cTn id="182" presetID="4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2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99FF"/>
          </a:solidFill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23"/>
          <p:cNvSpPr/>
          <p:nvPr/>
        </p:nvSpPr>
        <p:spPr>
          <a:xfrm>
            <a:off x="-33556" y="5274216"/>
            <a:ext cx="12259111" cy="141306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>
              <a:solidFill>
                <a:srgbClr val="333399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361" name="Google Shape;361;p23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0038" y="5274216"/>
            <a:ext cx="2113720" cy="141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2" name="Google Shape;362;p23"/>
          <p:cNvPicPr preferRelativeResize="0"/>
          <p:nvPr/>
        </p:nvPicPr>
        <p:blipFill rotWithShape="1">
          <a:blip r:embed="rId4">
            <a:alphaModFix/>
          </a:blip>
          <a:srcRect t="38108" b="3171"/>
          <a:stretch/>
        </p:blipFill>
        <p:spPr>
          <a:xfrm>
            <a:off x="1511436" y="1076438"/>
            <a:ext cx="9148911" cy="4027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3" name="Google Shape;363;p23"/>
          <p:cNvSpPr/>
          <p:nvPr/>
        </p:nvSpPr>
        <p:spPr>
          <a:xfrm>
            <a:off x="20216" y="130666"/>
            <a:ext cx="12171784" cy="77504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PH" sz="4400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THE LEADERS AT WORK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4" name="Google Shape;364;p23"/>
          <p:cNvSpPr txBox="1"/>
          <p:nvPr/>
        </p:nvSpPr>
        <p:spPr>
          <a:xfrm>
            <a:off x="2061819" y="5472914"/>
            <a:ext cx="938080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6000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LTP-LTTP PHILIPPINES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99FF"/>
          </a:solidFill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24"/>
          <p:cNvSpPr/>
          <p:nvPr/>
        </p:nvSpPr>
        <p:spPr>
          <a:xfrm>
            <a:off x="1734125" y="439394"/>
            <a:ext cx="8723748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4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4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HOW BEAUTIFUL ARE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THE FEET OF THOSE WHO PREACH THE GOSPEL OF PEACE,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WHO BRING GLAD TIDINGS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OF GOOD THINGS!”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4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***</a:t>
            </a:r>
            <a:r>
              <a:rPr lang="en-PH" sz="4800" b="1" cap="none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Romans 10:15 </a:t>
            </a:r>
            <a:r>
              <a:rPr lang="en-PH" sz="4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***</a:t>
            </a:r>
            <a:endParaRPr sz="13800" b="1" cap="none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60;p23">
            <a:extLst>
              <a:ext uri="{FF2B5EF4-FFF2-40B4-BE49-F238E27FC236}">
                <a16:creationId xmlns:a16="http://schemas.microsoft.com/office/drawing/2014/main" id="{E9400A93-E3C1-4ECB-B414-93CE74A24098}"/>
              </a:ext>
            </a:extLst>
          </p:cNvPr>
          <p:cNvSpPr/>
          <p:nvPr/>
        </p:nvSpPr>
        <p:spPr>
          <a:xfrm>
            <a:off x="-33556" y="5274216"/>
            <a:ext cx="12259111" cy="141306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>
              <a:solidFill>
                <a:srgbClr val="333399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8" name="Google Shape;361;p23" descr="Logo&#10;&#10;Description automatically generated">
            <a:extLst>
              <a:ext uri="{FF2B5EF4-FFF2-40B4-BE49-F238E27FC236}">
                <a16:creationId xmlns:a16="http://schemas.microsoft.com/office/drawing/2014/main" id="{43C2161D-9319-4DDD-ABCF-FC898DD0CA7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0038" y="5274216"/>
            <a:ext cx="2113720" cy="141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Google Shape;364;p23">
            <a:extLst>
              <a:ext uri="{FF2B5EF4-FFF2-40B4-BE49-F238E27FC236}">
                <a16:creationId xmlns:a16="http://schemas.microsoft.com/office/drawing/2014/main" id="{FA20E8F4-708A-455F-9EAB-6FD937A865F9}"/>
              </a:ext>
            </a:extLst>
          </p:cNvPr>
          <p:cNvSpPr txBox="1"/>
          <p:nvPr/>
        </p:nvSpPr>
        <p:spPr>
          <a:xfrm>
            <a:off x="2061819" y="5472914"/>
            <a:ext cx="938080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6000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LTP-LTTP PHILIPPINES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99FF"/>
          </a:solidFill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60;p23">
            <a:extLst>
              <a:ext uri="{FF2B5EF4-FFF2-40B4-BE49-F238E27FC236}">
                <a16:creationId xmlns:a16="http://schemas.microsoft.com/office/drawing/2014/main" id="{E9400A93-E3C1-4ECB-B414-93CE74A24098}"/>
              </a:ext>
            </a:extLst>
          </p:cNvPr>
          <p:cNvSpPr/>
          <p:nvPr/>
        </p:nvSpPr>
        <p:spPr>
          <a:xfrm>
            <a:off x="0" y="2882270"/>
            <a:ext cx="12259111" cy="141306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dirty="0">
              <a:solidFill>
                <a:srgbClr val="333399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8" name="Google Shape;361;p23" descr="Logo&#10;&#10;Description automatically generated">
            <a:extLst>
              <a:ext uri="{FF2B5EF4-FFF2-40B4-BE49-F238E27FC236}">
                <a16:creationId xmlns:a16="http://schemas.microsoft.com/office/drawing/2014/main" id="{43C2161D-9319-4DDD-ABCF-FC898DD0CA7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9140" y="1309409"/>
            <a:ext cx="2113720" cy="141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Google Shape;364;p23">
            <a:extLst>
              <a:ext uri="{FF2B5EF4-FFF2-40B4-BE49-F238E27FC236}">
                <a16:creationId xmlns:a16="http://schemas.microsoft.com/office/drawing/2014/main" id="{FA20E8F4-708A-455F-9EAB-6FD937A865F9}"/>
              </a:ext>
            </a:extLst>
          </p:cNvPr>
          <p:cNvSpPr txBox="1"/>
          <p:nvPr/>
        </p:nvSpPr>
        <p:spPr>
          <a:xfrm>
            <a:off x="0" y="3080968"/>
            <a:ext cx="1225911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6000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LTP-LTTP PHILIPPINES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8E21B6-6C1E-41F0-848F-BAC110A6FCA8}"/>
              </a:ext>
            </a:extLst>
          </p:cNvPr>
          <p:cNvSpPr txBox="1"/>
          <p:nvPr/>
        </p:nvSpPr>
        <p:spPr>
          <a:xfrm>
            <a:off x="0" y="4455131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To God Be the Glory. Thank You!</a:t>
            </a:r>
            <a:endParaRPr lang="en-PH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50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33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33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0" y="216276"/>
            <a:ext cx="12192000" cy="914400"/>
          </a:xfrm>
          <a:prstGeom prst="rect">
            <a:avLst/>
          </a:prstGeom>
          <a:solidFill>
            <a:srgbClr val="548135"/>
          </a:solidFill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buClr>
                <a:schemeClr val="lt1"/>
              </a:buClr>
              <a:buSzPts val="4400"/>
            </a:pPr>
            <a:r>
              <a:rPr lang="en-US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RETREAT @ CCT TAGAYTAY , APRIL 2013</a:t>
            </a:r>
          </a:p>
        </p:txBody>
      </p:sp>
      <p:pic>
        <p:nvPicPr>
          <p:cNvPr id="102" name="Google Shape;102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267200" y="1237226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" name="Google Shape;103;p3" descr="A group of people posing for a photo in front of a build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5774" y="1183951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" name="Google Shape;104;p3" descr="A group of women posing for a photo in front of a build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58626" y="3980426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" name="Google Shape;105;p3" descr="A group of people posing for a phot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58626" y="1237226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6" name="Google Shape;106;p3" descr="A group of people posing for a phot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5774" y="3952168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67200" y="4187995"/>
            <a:ext cx="3657600" cy="2507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 txBox="1">
            <a:spLocks noGrp="1"/>
          </p:cNvSpPr>
          <p:nvPr>
            <p:ph type="title"/>
          </p:nvPr>
        </p:nvSpPr>
        <p:spPr>
          <a:xfrm>
            <a:off x="0" y="216276"/>
            <a:ext cx="12192000" cy="914400"/>
          </a:xfrm>
          <a:prstGeom prst="rect">
            <a:avLst/>
          </a:prstGeom>
          <a:solidFill>
            <a:srgbClr val="548135"/>
          </a:solidFill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buClr>
                <a:schemeClr val="lt1"/>
              </a:buClr>
              <a:buSzPts val="4400"/>
            </a:pPr>
            <a:r>
              <a:rPr lang="en-US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RETREAT @ CCT TAGAYTAY , APRIL 2013</a:t>
            </a:r>
          </a:p>
        </p:txBody>
      </p:sp>
      <p:pic>
        <p:nvPicPr>
          <p:cNvPr id="113" name="Google Shape;11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058" y="4466214"/>
            <a:ext cx="3657600" cy="2175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4" name="Google Shape;11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7200" y="1246484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5" name="Google Shape;11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05342" y="1246484"/>
            <a:ext cx="3657600" cy="2141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6" name="Google Shape;116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9058" y="1253193"/>
            <a:ext cx="3657600" cy="2241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7" name="Google Shape;117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74441" y="4264404"/>
            <a:ext cx="3657600" cy="2392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8" name="Google Shape;118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05342" y="3663652"/>
            <a:ext cx="3657600" cy="2993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72399">
            <a:off x="8716002" y="1212138"/>
            <a:ext cx="3657600" cy="24384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4" name="Google Shape;124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8313086" y="4058252"/>
            <a:ext cx="3657600" cy="24384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5336" y="1377609"/>
            <a:ext cx="3657600" cy="24384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176914">
            <a:off x="-424011" y="1081362"/>
            <a:ext cx="3657600" cy="24384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7">
            <a:alphaModFix/>
          </a:blip>
          <a:srcRect t="14160" b="12869"/>
          <a:stretch/>
        </p:blipFill>
        <p:spPr>
          <a:xfrm>
            <a:off x="2751571" y="1377609"/>
            <a:ext cx="2254685" cy="24678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28" name="Google Shape;128;p5"/>
          <p:cNvSpPr txBox="1">
            <a:spLocks noGrp="1"/>
          </p:cNvSpPr>
          <p:nvPr>
            <p:ph type="title"/>
          </p:nvPr>
        </p:nvSpPr>
        <p:spPr>
          <a:xfrm>
            <a:off x="0" y="216276"/>
            <a:ext cx="12192000" cy="914400"/>
          </a:xfrm>
          <a:prstGeom prst="rect">
            <a:avLst/>
          </a:prstGeom>
          <a:solidFill>
            <a:srgbClr val="BF9000"/>
          </a:solidFill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 algn="ctr">
              <a:buClr>
                <a:schemeClr val="lt1"/>
              </a:buClr>
              <a:buSzPts val="4400"/>
            </a:pPr>
            <a:r>
              <a:rPr lang="en-US" sz="32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WORKERS TRAINING &amp; RETREAT</a:t>
            </a:r>
            <a:br>
              <a:rPr lang="en-US" sz="32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TRECE MARTIREZ CAVITE, MARCH 28-29, 2014</a:t>
            </a:r>
          </a:p>
        </p:txBody>
      </p:sp>
      <p:pic>
        <p:nvPicPr>
          <p:cNvPr id="129" name="Google Shape;129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1314" y="4058252"/>
            <a:ext cx="3657600" cy="24384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30" name="Google Shape;130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67200" y="4058252"/>
            <a:ext cx="3657600" cy="24384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"/>
          <p:cNvSpPr txBox="1"/>
          <p:nvPr/>
        </p:nvSpPr>
        <p:spPr>
          <a:xfrm>
            <a:off x="0" y="216276"/>
            <a:ext cx="12192000" cy="914400"/>
          </a:xfrm>
          <a:prstGeom prst="rect">
            <a:avLst/>
          </a:prstGeom>
          <a:solidFill>
            <a:srgbClr val="C55A11"/>
          </a:solidFill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PH" sz="44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FCAP 16</a:t>
            </a:r>
            <a:r>
              <a:rPr lang="en-PH" sz="4400" b="0" i="0" u="none" strike="noStrike" cap="none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PH" sz="440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ANNIVERSARY</a:t>
            </a:r>
            <a:endParaRPr lang="en-PH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6" name="Google Shape;136;p6"/>
          <p:cNvPicPr preferRelativeResize="0"/>
          <p:nvPr/>
        </p:nvPicPr>
        <p:blipFill rotWithShape="1">
          <a:blip r:embed="rId3">
            <a:alphaModFix/>
          </a:blip>
          <a:srcRect r="59196"/>
          <a:stretch/>
        </p:blipFill>
        <p:spPr>
          <a:xfrm>
            <a:off x="5038107" y="1476223"/>
            <a:ext cx="2572657" cy="4824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7" name="Google Shape;137;p6" descr="A group of people posing for a phot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288" y="1209080"/>
            <a:ext cx="3657600" cy="2219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8" name="Google Shape;138;p6" descr="A group of people posing for a phot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1239" y="1284089"/>
            <a:ext cx="3657600" cy="2568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9" name="Google Shape;139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6288" y="3822149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0" name="Google Shape;140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71239" y="4175071"/>
            <a:ext cx="3657600" cy="2359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"/>
          <p:cNvSpPr txBox="1"/>
          <p:nvPr/>
        </p:nvSpPr>
        <p:spPr>
          <a:xfrm>
            <a:off x="0" y="269747"/>
            <a:ext cx="12192000" cy="914400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40"/>
              <a:buFont typeface="Calibri"/>
              <a:buNone/>
            </a:pPr>
            <a:r>
              <a:rPr lang="en-US" sz="374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FCAP CHRISTMAS FELLOWSHIP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40"/>
              <a:buFont typeface="Calibri"/>
              <a:buNone/>
            </a:pPr>
            <a:r>
              <a:rPr lang="en-US" sz="374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KABAYAN HOTEL, PASAY CITY - DEC 6, 2016</a:t>
            </a:r>
          </a:p>
        </p:txBody>
      </p:sp>
      <p:pic>
        <p:nvPicPr>
          <p:cNvPr id="146" name="Google Shape;14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927" y="1302428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7" name="Google Shape;14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7925" y="4258025"/>
            <a:ext cx="3657600" cy="2424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8" name="Google Shape;14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46475" y="4163909"/>
            <a:ext cx="3657600" cy="2518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9" name="Google Shape;149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46475" y="1302428"/>
            <a:ext cx="3657600" cy="2623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0" name="Google Shape;150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45525" y="2457226"/>
            <a:ext cx="4100948" cy="2301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174" y="1218039"/>
            <a:ext cx="4572000" cy="257175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56" name="Google Shape;15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5405" y="1218039"/>
            <a:ext cx="4572000" cy="257175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157" name="Google Shape;157;p8"/>
          <p:cNvSpPr txBox="1"/>
          <p:nvPr/>
        </p:nvSpPr>
        <p:spPr>
          <a:xfrm>
            <a:off x="0" y="269747"/>
            <a:ext cx="12192000" cy="914400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40"/>
              <a:buFont typeface="Calibri"/>
              <a:buNone/>
            </a:pPr>
            <a:r>
              <a:rPr lang="en-US" sz="374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FCAP CHRISTMAS FELLOWSHIP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40"/>
              <a:buFont typeface="Calibri"/>
              <a:buNone/>
            </a:pPr>
            <a:r>
              <a:rPr lang="en-US" sz="3740" b="0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KABAYAN HOTEL, PASAY CITY - DEC 6, 2016</a:t>
            </a:r>
          </a:p>
        </p:txBody>
      </p:sp>
      <p:pic>
        <p:nvPicPr>
          <p:cNvPr id="158" name="Google Shape;15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70126" y="2759203"/>
            <a:ext cx="5181600" cy="291465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59" name="Google Shape;15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45405" y="4132441"/>
            <a:ext cx="4572000" cy="257175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60" name="Google Shape;160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7">
            <a:alphaModFix/>
          </a:blip>
          <a:srcRect/>
          <a:stretch/>
        </p:blipFill>
        <p:spPr>
          <a:xfrm>
            <a:off x="155174" y="4132441"/>
            <a:ext cx="4572000" cy="257175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"/>
          <p:cNvSpPr txBox="1">
            <a:spLocks noGrp="1"/>
          </p:cNvSpPr>
          <p:nvPr>
            <p:ph type="title"/>
          </p:nvPr>
        </p:nvSpPr>
        <p:spPr>
          <a:xfrm>
            <a:off x="0" y="216276"/>
            <a:ext cx="12192000" cy="914400"/>
          </a:xfrm>
          <a:prstGeom prst="rect">
            <a:avLst/>
          </a:prstGeom>
          <a:solidFill>
            <a:srgbClr val="2F5496"/>
          </a:solidFill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59"/>
              <a:buFont typeface="Calibri"/>
              <a:buNone/>
            </a:pPr>
            <a:r>
              <a:rPr lang="en-PH" sz="3959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FCAP LTP-LTTP </a:t>
            </a:r>
            <a:r>
              <a:rPr lang="en-PH" sz="3959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CHRISTMAS PARTY</a:t>
            </a:r>
            <a:endParaRPr lang="en-PH" sz="395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6" name="Google Shape;16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9640" y="2736188"/>
            <a:ext cx="3657600" cy="274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7" name="Google Shape;16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44077" y="4107052"/>
            <a:ext cx="3657600" cy="274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8" name="Google Shape;16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44077" y="1248000"/>
            <a:ext cx="3657600" cy="274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9" name="Google Shape;169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5203" y="1248000"/>
            <a:ext cx="3657600" cy="2741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0" name="Google Shape;170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5203" y="4107052"/>
            <a:ext cx="3657600" cy="274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311</Words>
  <Application>Microsoft Office PowerPoint</Application>
  <PresentationFormat>Widescreen</PresentationFormat>
  <Paragraphs>71</Paragraphs>
  <Slides>25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Brush Script MT</vt:lpstr>
      <vt:lpstr>Franklin Gothic</vt:lpstr>
      <vt:lpstr>Verdana</vt:lpstr>
      <vt:lpstr>Lobster</vt:lpstr>
      <vt:lpstr>Office Theme</vt:lpstr>
      <vt:lpstr>WELCOME TO FCAP PHILIPPINES</vt:lpstr>
      <vt:lpstr>FCAP 12TH ANNIVERSARY THANKSGIVING</vt:lpstr>
      <vt:lpstr>RETREAT @ CCT TAGAYTAY , APRIL 2013</vt:lpstr>
      <vt:lpstr>RETREAT @ CCT TAGAYTAY , APRIL 2013</vt:lpstr>
      <vt:lpstr>WORKERS TRAINING &amp; RETREAT TRECE MARTIREZ CAVITE, MARCH 28-29, 2014</vt:lpstr>
      <vt:lpstr>PowerPoint Presentation</vt:lpstr>
      <vt:lpstr>PowerPoint Presentation</vt:lpstr>
      <vt:lpstr>PowerPoint Presentation</vt:lpstr>
      <vt:lpstr>FCAP LTP-LTTP CHRISTMAS PARTY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FCAP PHILIPPINES</dc:title>
  <dc:creator>Quennie L. Yee</dc:creator>
  <cp:lastModifiedBy>office@fcap.org</cp:lastModifiedBy>
  <cp:revision>22</cp:revision>
  <dcterms:created xsi:type="dcterms:W3CDTF">2021-01-02T05:41:22Z</dcterms:created>
  <dcterms:modified xsi:type="dcterms:W3CDTF">2021-02-11T18:53:17Z</dcterms:modified>
</cp:coreProperties>
</file>